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5339" r:id="rId2"/>
    <p:sldId id="5402" r:id="rId3"/>
    <p:sldId id="5430" r:id="rId4"/>
    <p:sldId id="5825" r:id="rId5"/>
    <p:sldId id="5804" r:id="rId6"/>
    <p:sldId id="5824" r:id="rId7"/>
    <p:sldId id="5803" r:id="rId8"/>
    <p:sldId id="5832" r:id="rId9"/>
    <p:sldId id="5801" r:id="rId10"/>
    <p:sldId id="5828" r:id="rId11"/>
    <p:sldId id="5802" r:id="rId12"/>
    <p:sldId id="5829" r:id="rId13"/>
    <p:sldId id="5426" r:id="rId14"/>
    <p:sldId id="5797" r:id="rId15"/>
    <p:sldId id="5830" r:id="rId16"/>
    <p:sldId id="5427" r:id="rId17"/>
    <p:sldId id="5823" r:id="rId18"/>
    <p:sldId id="5355" r:id="rId19"/>
    <p:sldId id="5806" r:id="rId20"/>
    <p:sldId id="5826" r:id="rId21"/>
    <p:sldId id="5814" r:id="rId22"/>
    <p:sldId id="5818" r:id="rId23"/>
    <p:sldId id="5813" r:id="rId24"/>
    <p:sldId id="5805" r:id="rId25"/>
    <p:sldId id="5439" r:id="rId26"/>
    <p:sldId id="5819" r:id="rId27"/>
    <p:sldId id="5811" r:id="rId28"/>
    <p:sldId id="5820" r:id="rId29"/>
    <p:sldId id="5810" r:id="rId30"/>
    <p:sldId id="5808" r:id="rId31"/>
    <p:sldId id="5800" r:id="rId32"/>
    <p:sldId id="5798" r:id="rId33"/>
    <p:sldId id="5815" r:id="rId34"/>
    <p:sldId id="5796" r:id="rId35"/>
    <p:sldId id="5816" r:id="rId36"/>
    <p:sldId id="5812" r:id="rId37"/>
    <p:sldId id="5817" r:id="rId38"/>
    <p:sldId id="5390" r:id="rId39"/>
    <p:sldId id="5793" r:id="rId40"/>
    <p:sldId id="5807" r:id="rId41"/>
    <p:sldId id="5821" r:id="rId42"/>
    <p:sldId id="5809" r:id="rId43"/>
    <p:sldId id="5831" r:id="rId44"/>
    <p:sldId id="5799" r:id="rId45"/>
    <p:sldId id="5822" r:id="rId46"/>
    <p:sldId id="5794" r:id="rId47"/>
    <p:sldId id="177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 snapToObjects="1">
      <p:cViewPr varScale="1">
        <p:scale>
          <a:sx n="113" d="100"/>
          <a:sy n="113" d="100"/>
        </p:scale>
        <p:origin x="1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panose="020F0502020204030204" pitchFamily="34" charset="0"/>
              </a:defRPr>
            </a:lvl1pPr>
          </a:lstStyle>
          <a:p>
            <a:fld id="{2D804EC8-20DC-41C9-B0E5-6AEAC5F16EC2}" type="datetimeFigureOut">
              <a:rPr lang="en-US" smtClean="0"/>
              <a:pPr/>
              <a:t>11/3/24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panose="020F0502020204030204" pitchFamily="34" charset="0"/>
              </a:defRPr>
            </a:lvl1pPr>
          </a:lstStyle>
          <a:p>
            <a:fld id="{7B21A197-BDCE-4413-971C-82630C1034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 Light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 Light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 Light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 Light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 Light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F172-3D66-3641-823A-2E56FA684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DDF29-A17E-9B41-A472-E6FD2F15D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5796-8616-E54E-A616-E2BBE29E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E99F-6330-B94D-91B0-4F7D8060F1D0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3CC13-3819-D04E-AD2F-FBBB2B25F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B4A17-C39E-EE4B-BB47-9521750B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2775-147B-114B-86BE-8D35BCD96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0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EF67-8670-824B-B370-6197C051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D7F17-9E24-774A-BC79-E106E8AB9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C77E0-1A0E-2D46-ACDE-2D928240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E99F-6330-B94D-91B0-4F7D8060F1D0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3A3E7-5434-6942-9850-780C4EB2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AF3C-9DC3-CC40-BEFC-D880D847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2775-147B-114B-86BE-8D35BCD96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2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1E5200-0601-884D-8E3D-EC90A103E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2C248-2622-2A49-BADC-69D228B26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A96B6-1461-9E40-8A0D-96287595D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E99F-6330-B94D-91B0-4F7D8060F1D0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9710D-8E3D-4A46-A87D-90D53E26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D6A9D-D58D-5248-A730-9E53C926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2775-147B-114B-86BE-8D35BCD96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61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9E4539F-797A-DD48-80E9-8AD18CE2F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119999"/>
          </a:xfrm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763A-E9DD-9447-AA50-165A2A255A5E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856AE-78AB-B649-8D60-7EA7F833F8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6A38E33-BA00-2A41-BCCD-8F38FF716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671" y="6120000"/>
            <a:ext cx="7494329" cy="738000"/>
          </a:xfrm>
          <a:solidFill>
            <a:schemeClr val="bg1">
              <a:alpha val="75000"/>
            </a:schemeClr>
          </a:solidFill>
          <a:ln>
            <a:noFill/>
          </a:ln>
        </p:spPr>
        <p:txBody>
          <a:bodyPr rtlCol="0">
            <a:noAutofit/>
          </a:bodyPr>
          <a:lstStyle>
            <a:lvl1pPr algn="ctr">
              <a:defRPr sz="1400"/>
            </a:lvl1pPr>
          </a:lstStyle>
          <a:p>
            <a:pPr algn="ctr"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74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177A-409C-E440-9219-5C7D1790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424B-CB33-E340-8C11-516F1D9F6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2D7AB-D3E6-4B42-B8E6-86857753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E99F-6330-B94D-91B0-4F7D8060F1D0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19F40-F7DE-6242-9BC6-535999708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45492-27B7-F140-ACE3-EBD4E035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2775-147B-114B-86BE-8D35BCD96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8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67D83-68D5-AE4C-B5A5-8FA9CAF2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05F4-84E8-EA40-96F1-99BB296C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8A791-8FDD-E541-8CA3-C31147D3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E99F-6330-B94D-91B0-4F7D8060F1D0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2BE6B-AACD-994F-B2A4-EE38D28AB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F73EB-46FE-2A4D-AD23-0D472A1D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2775-147B-114B-86BE-8D35BCD96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1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3A42-4515-CE49-9BA7-788211FD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EAEDE-FB48-9A44-A4FE-4266417E0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4F968-067E-A246-845B-EFE6382C6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78AD7-C8E3-8149-840B-95F14B4B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E99F-6330-B94D-91B0-4F7D8060F1D0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0C938-D655-D445-BA3E-77144904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3C800-B4C4-4F47-B402-73851127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2775-147B-114B-86BE-8D35BCD96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89414-B6BF-C742-88A4-3A9D9661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9ECDB-2AE7-4A4E-80F3-05C95AE57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B3FAF-97A4-2D4A-AB6C-98D3BDEBE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C0BD2-207F-F847-B522-BDB5EC6F3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EBD21-8F3D-8C41-9E5C-44E42B55B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A0B24-2958-3A41-9767-CA2F94CA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E99F-6330-B94D-91B0-4F7D8060F1D0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EDD0-8E2B-BE40-B15D-22D84F0CB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8D3908-C560-0041-9817-9DA8CD0C3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2775-147B-114B-86BE-8D35BCD96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8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B44C-CF2E-4F4D-A847-D6468DFC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E351E-6C31-6749-9228-805D5602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E99F-6330-B94D-91B0-4F7D8060F1D0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39C78-55F2-9842-A7C3-E7F137E5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DAE75-D08B-0F41-87E4-C393E088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2775-147B-114B-86BE-8D35BCD96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29C855-B1B3-664D-8E1F-5F0F2645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E99F-6330-B94D-91B0-4F7D8060F1D0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4EAC9-932B-8743-8387-0FD2D31B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CC2C7-F6E4-4942-92A8-AADA4F12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2775-147B-114B-86BE-8D35BCD96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8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473E-FA15-3E4A-956D-72A78207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F78F-BD24-A742-A50F-1756750E6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2C60C-AEB1-5149-A759-DDA9717F6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FFE69-DC69-9844-80F1-7F3030119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E99F-6330-B94D-91B0-4F7D8060F1D0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70FB8-80D6-5E46-8B7C-BBB490FF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F4C51-1176-114B-A015-70551C42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2775-147B-114B-86BE-8D35BCD96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7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F50E-5C43-4C4B-AA66-B2EB38C4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E72C3-59B3-EF43-B5B7-16EE0DDFCA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B38C1-8CB9-9B46-8BD5-BCE4CA8D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0AAFE-7218-764B-8548-3AFFF220A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E99F-6330-B94D-91B0-4F7D8060F1D0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BA463-B28A-CC4C-9ECF-0046D0C3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2DFCD-5122-C240-9EBC-238227BA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2775-147B-114B-86BE-8D35BCD96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1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3D8C1-D363-2742-AC81-B8A875C7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AE6C3-CDEE-DD43-92B7-DD26886C3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47997-59B5-E34C-9FAF-86D753001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Calibri Light" panose="020F0502020204030204" pitchFamily="34" charset="0"/>
              </a:defRPr>
            </a:lvl1pPr>
          </a:lstStyle>
          <a:p>
            <a:fld id="{10C8E99F-6330-B94D-91B0-4F7D8060F1D0}" type="datetimeFigureOut">
              <a:rPr lang="en-US" smtClean="0"/>
              <a:pPr/>
              <a:t>11/3/24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E7358-05B7-D043-B34E-59E5661FD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Calibri Light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3784B-A60C-AE4B-AB64-8D49940FD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Calibri Light" panose="020F0502020204030204" pitchFamily="34" charset="0"/>
              </a:defRPr>
            </a:lvl1pPr>
          </a:lstStyle>
          <a:p>
            <a:fld id="{F0802775-147B-114B-86BE-8D35BCD969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00001.png">
            <a:extLst>
              <a:ext uri="{FF2B5EF4-FFF2-40B4-BE49-F238E27FC236}">
                <a16:creationId xmlns:a16="http://schemas.microsoft.com/office/drawing/2014/main" id="{D30618A2-1C13-DF4B-86C1-F95786A1EAC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765"/>
            <a:ext cx="1584000" cy="6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7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Calibri Light" panose="020F0502020204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 Light" panose="020F0502020204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Calibri Light" panose="020F050202020403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Calibri Light" panose="020F050202020403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Calibri Light" panose="020F050202020403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9471-6A8F-3A36-81FF-DD9E645A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4605"/>
            <a:ext cx="9144000" cy="1368789"/>
          </a:xfrm>
        </p:spPr>
        <p:txBody>
          <a:bodyPr anchor="ctr">
            <a:normAutofit/>
          </a:bodyPr>
          <a:lstStyle/>
          <a:p>
            <a:r>
              <a:rPr lang="en-US" sz="3600" dirty="0">
                <a:ea typeface="Tahoma" panose="020B0604030504040204" pitchFamily="34" charset="0"/>
                <a:cs typeface="Tahoma" panose="020B0604030504040204" pitchFamily="34" charset="0"/>
              </a:rPr>
              <a:t>Jockey Puja </a:t>
            </a:r>
            <a:br>
              <a:rPr lang="en-US" sz="36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600" dirty="0">
                <a:ea typeface="Tahoma" panose="020B0604030504040204" pitchFamily="34" charset="0"/>
                <a:cs typeface="Tahoma" panose="020B0604030504040204" pitchFamily="34" charset="0"/>
              </a:rPr>
              <a:t>Creative Change Photographs</a:t>
            </a:r>
          </a:p>
        </p:txBody>
      </p:sp>
    </p:spTree>
    <p:extLst>
      <p:ext uri="{BB962C8B-B14F-4D97-AF65-F5344CB8AC3E}">
        <p14:creationId xmlns:p14="http://schemas.microsoft.com/office/powerpoint/2010/main" val="413421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6608-FC61-F1E5-0D3E-6B987C4F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B051-AE3B-CAA1-3747-F8FA9CAC54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</a:t>
            </a:r>
            <a:r>
              <a:rPr lang="en-US" dirty="0" err="1"/>
              <a:t>Noukaghat</a:t>
            </a:r>
            <a:r>
              <a:rPr lang="en-US" dirty="0"/>
              <a:t> More - 40 x 40 - FL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B06BB9C-E50D-F06C-CABD-5A8877E79D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758" r="775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3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</a:t>
            </a:r>
            <a:r>
              <a:rPr lang="en-US" dirty="0" err="1"/>
              <a:t>Shivmandir</a:t>
            </a:r>
            <a:r>
              <a:rPr lang="en-US" dirty="0"/>
              <a:t> Flyover- 30 x 25 - FL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728E731-17AA-675B-C4BF-828CFC2B22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0" b="49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8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69373-3032-AF3C-D3AB-25A301DD4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F332-C6E7-010A-981B-B7EE6465F2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</a:t>
            </a:r>
            <a:r>
              <a:rPr lang="en-US" dirty="0" err="1"/>
              <a:t>Shivmandir</a:t>
            </a:r>
            <a:r>
              <a:rPr lang="en-US" dirty="0"/>
              <a:t> Flyover- 30 x 25 - FL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CD26B22-5F68-30D7-8E0A-A4E35946BB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977" r="797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1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NJP Station Road - 40 x 20 - NL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E4FC8-BD47-27F0-BE4A-46586473C149}"/>
              </a:ext>
            </a:extLst>
          </p:cNvPr>
          <p:cNvSpPr txBox="1"/>
          <p:nvPr/>
        </p:nvSpPr>
        <p:spPr>
          <a:xfrm>
            <a:off x="0" y="11575"/>
            <a:ext cx="2280213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Look for better 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09A70-C683-3857-AAB4-E18D436F5B0F}"/>
              </a:ext>
            </a:extLst>
          </p:cNvPr>
          <p:cNvSpPr txBox="1"/>
          <p:nvPr/>
        </p:nvSpPr>
        <p:spPr>
          <a:xfrm>
            <a:off x="-1" y="13819"/>
            <a:ext cx="2280213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Alternate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62F11A9-B275-8E68-980F-45CF46A48EE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89" b="38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28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</a:t>
            </a:r>
            <a:r>
              <a:rPr lang="en-US" dirty="0" err="1"/>
              <a:t>Sevoke</a:t>
            </a:r>
            <a:r>
              <a:rPr lang="en-US" dirty="0"/>
              <a:t> </a:t>
            </a:r>
            <a:r>
              <a:rPr lang="en-US" dirty="0" err="1"/>
              <a:t>Road,Payel</a:t>
            </a:r>
            <a:r>
              <a:rPr lang="en-US" dirty="0"/>
              <a:t> Cinema- 40 x 30 - FL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1C4B1C4-B3B1-9EE0-60E0-1D853B017E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660" b="2074"/>
          <a:stretch/>
        </p:blipFill>
        <p:spPr>
          <a:xfrm>
            <a:off x="0" y="0"/>
            <a:ext cx="9144000" cy="61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08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4E6CC-D7D6-4A70-FCEC-ECA5C6F61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7A4D-8D0C-C6EF-9F23-FFCCFCD4B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</a:t>
            </a:r>
            <a:r>
              <a:rPr lang="en-US" dirty="0" err="1"/>
              <a:t>Sevoke</a:t>
            </a:r>
            <a:r>
              <a:rPr lang="en-US" dirty="0"/>
              <a:t> </a:t>
            </a:r>
            <a:r>
              <a:rPr lang="en-US" dirty="0" err="1"/>
              <a:t>Road,Payel</a:t>
            </a:r>
            <a:r>
              <a:rPr lang="en-US" dirty="0"/>
              <a:t> Cinema- 40 x 30 - FL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72FDE72-9BFF-556C-C1B9-0FA24D9398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21" b="552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13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- </a:t>
            </a:r>
            <a:r>
              <a:rPr lang="en-US" dirty="0" err="1"/>
              <a:t>Sevoke</a:t>
            </a:r>
            <a:r>
              <a:rPr lang="en-US" dirty="0"/>
              <a:t> Road, Church Road </a:t>
            </a:r>
            <a:r>
              <a:rPr lang="en-US" dirty="0" err="1"/>
              <a:t>Xing..FCG</a:t>
            </a:r>
            <a:r>
              <a:rPr lang="en-US" dirty="0"/>
              <a:t>. </a:t>
            </a:r>
            <a:r>
              <a:rPr lang="en-US" dirty="0" err="1"/>
              <a:t>Sevoke</a:t>
            </a:r>
            <a:r>
              <a:rPr lang="en-US" dirty="0"/>
              <a:t> More - 30 x 30 -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BF759-42FC-015A-59DD-A78917B64490}"/>
              </a:ext>
            </a:extLst>
          </p:cNvPr>
          <p:cNvSpPr/>
          <p:nvPr/>
        </p:nvSpPr>
        <p:spPr>
          <a:xfrm>
            <a:off x="4325328" y="1259469"/>
            <a:ext cx="1556183" cy="1562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83BFECF-D3B3-9B9E-851F-ADAE15FFFF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835" b="1899"/>
          <a:stretch/>
        </p:blipFill>
        <p:spPr>
          <a:xfrm>
            <a:off x="0" y="0"/>
            <a:ext cx="9144000" cy="61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E9E56-9DF2-3C6E-B550-091F86750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8FED-B401-9023-42A4-D603E714D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- </a:t>
            </a:r>
            <a:r>
              <a:rPr lang="en-US" dirty="0" err="1"/>
              <a:t>Sevoke</a:t>
            </a:r>
            <a:r>
              <a:rPr lang="en-US" dirty="0"/>
              <a:t> Road, Church Road </a:t>
            </a:r>
            <a:r>
              <a:rPr lang="en-US" dirty="0" err="1"/>
              <a:t>Xing..FCG</a:t>
            </a:r>
            <a:r>
              <a:rPr lang="en-US" dirty="0"/>
              <a:t>. </a:t>
            </a:r>
            <a:r>
              <a:rPr lang="en-US" dirty="0" err="1"/>
              <a:t>Sevoke</a:t>
            </a:r>
            <a:r>
              <a:rPr lang="en-US" dirty="0"/>
              <a:t> More - 30 x 30 -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8C622C-E019-9012-85AC-36B6F46D663C}"/>
              </a:ext>
            </a:extLst>
          </p:cNvPr>
          <p:cNvSpPr/>
          <p:nvPr/>
        </p:nvSpPr>
        <p:spPr>
          <a:xfrm>
            <a:off x="4325328" y="1259469"/>
            <a:ext cx="1556183" cy="1562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8768415-297F-9FE9-7B26-F1A67F1D6F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382" b="5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023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9471-6A8F-3A36-81FF-DD9E645A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4605"/>
            <a:ext cx="9144000" cy="1368789"/>
          </a:xfrm>
        </p:spPr>
        <p:txBody>
          <a:bodyPr anchor="ctr">
            <a:normAutofit/>
          </a:bodyPr>
          <a:lstStyle/>
          <a:p>
            <a:r>
              <a:rPr lang="en-US" sz="3600" dirty="0">
                <a:ea typeface="Tahoma" panose="020B0604030504040204" pitchFamily="34" charset="0"/>
                <a:cs typeface="Tahoma" panose="020B0604030504040204" pitchFamily="34" charset="0"/>
              </a:rPr>
              <a:t>Hooghly</a:t>
            </a:r>
          </a:p>
        </p:txBody>
      </p:sp>
    </p:spTree>
    <p:extLst>
      <p:ext uri="{BB962C8B-B14F-4D97-AF65-F5344CB8AC3E}">
        <p14:creationId xmlns:p14="http://schemas.microsoft.com/office/powerpoint/2010/main" val="3404516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Hooghly - Near Nagar More – 25 x 25 -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BF759-42FC-015A-59DD-A78917B64490}"/>
              </a:ext>
            </a:extLst>
          </p:cNvPr>
          <p:cNvSpPr/>
          <p:nvPr/>
        </p:nvSpPr>
        <p:spPr>
          <a:xfrm>
            <a:off x="4325328" y="1259469"/>
            <a:ext cx="1556183" cy="1562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BC55B99-D3BA-5D5F-CE72-4BD9F79CF9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9" b="55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3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9471-6A8F-3A36-81FF-DD9E645A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4605"/>
            <a:ext cx="9144000" cy="1368789"/>
          </a:xfrm>
        </p:spPr>
        <p:txBody>
          <a:bodyPr anchor="ctr">
            <a:normAutofit/>
          </a:bodyPr>
          <a:lstStyle/>
          <a:p>
            <a:r>
              <a:rPr lang="en-US" sz="3600" dirty="0">
                <a:ea typeface="Tahoma" panose="020B0604030504040204" pitchFamily="34" charset="0"/>
                <a:cs typeface="Tahoma" panose="020B0604030504040204" pitchFamily="34" charset="0"/>
              </a:rPr>
              <a:t>Siliguri</a:t>
            </a:r>
          </a:p>
        </p:txBody>
      </p:sp>
    </p:spTree>
    <p:extLst>
      <p:ext uri="{BB962C8B-B14F-4D97-AF65-F5344CB8AC3E}">
        <p14:creationId xmlns:p14="http://schemas.microsoft.com/office/powerpoint/2010/main" val="3797999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51A66-7B82-8E85-BE2C-A33A6C6AD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6E5C-57BB-A0C1-8CAE-906382AAF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Hooghly - Near Nagar More – 25 x 25 -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F873E-7D0A-F6E3-A7CD-4D1B3223D2E9}"/>
              </a:ext>
            </a:extLst>
          </p:cNvPr>
          <p:cNvSpPr/>
          <p:nvPr/>
        </p:nvSpPr>
        <p:spPr>
          <a:xfrm>
            <a:off x="4325328" y="1259469"/>
            <a:ext cx="1556183" cy="1562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26435C3-5E44-EB39-1869-4E1E73BFAA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382" b="5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590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45C3-9DA2-391A-E573-472C44659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ABBE-EFDD-BA56-8567-DF7B93E7CF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Hooghly - Fly Over– 20 x 20 - NL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FA5A55-2EF9-2D34-056B-259EA00FC57A}"/>
              </a:ext>
            </a:extLst>
          </p:cNvPr>
          <p:cNvSpPr/>
          <p:nvPr/>
        </p:nvSpPr>
        <p:spPr>
          <a:xfrm>
            <a:off x="4325328" y="1259469"/>
            <a:ext cx="1556183" cy="1562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AC64B1B-554B-AE9F-67AA-CBD321BB3A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22" b="42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ABDB-810B-8B44-0002-5CED80CB1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9EE0-3102-AB2C-D1B6-4A97693E8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Hooghly - </a:t>
            </a:r>
            <a:r>
              <a:rPr lang="en-US" dirty="0" err="1"/>
              <a:t>Chandannagar</a:t>
            </a:r>
            <a:r>
              <a:rPr lang="en-US" dirty="0"/>
              <a:t> Laxmi Bazar– 20 x 20 - NL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B0728-4BD4-B3E8-CE4F-CDCD46B23FC2}"/>
              </a:ext>
            </a:extLst>
          </p:cNvPr>
          <p:cNvSpPr/>
          <p:nvPr/>
        </p:nvSpPr>
        <p:spPr>
          <a:xfrm>
            <a:off x="4325328" y="1259469"/>
            <a:ext cx="1556183" cy="1562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D2E896F-CB97-3D3D-A24D-209A13E3034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0" b="49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7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83DA5-ACEE-9FB7-E6BB-0E76AEDA6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17F0-188C-C5E4-1D32-67C105A85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Hooghly - </a:t>
            </a:r>
            <a:r>
              <a:rPr lang="en-US" dirty="0" err="1"/>
              <a:t>Konnagar</a:t>
            </a:r>
            <a:r>
              <a:rPr lang="en-US" dirty="0"/>
              <a:t> Bata More – 25 x 25 - NL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D235C-EB5A-60E0-F886-682EAC2D8716}"/>
              </a:ext>
            </a:extLst>
          </p:cNvPr>
          <p:cNvSpPr/>
          <p:nvPr/>
        </p:nvSpPr>
        <p:spPr>
          <a:xfrm>
            <a:off x="4325328" y="1259469"/>
            <a:ext cx="1556183" cy="1562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00A6E1F-4E1C-CD6F-D991-421CEBE795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1" b="25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0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9471-6A8F-3A36-81FF-DD9E645A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4605"/>
            <a:ext cx="9144000" cy="1368789"/>
          </a:xfrm>
        </p:spPr>
        <p:txBody>
          <a:bodyPr anchor="ctr">
            <a:normAutofit/>
          </a:bodyPr>
          <a:lstStyle/>
          <a:p>
            <a:r>
              <a:rPr lang="en-US" sz="3600" dirty="0" err="1">
                <a:ea typeface="Tahoma" panose="020B0604030504040204" pitchFamily="34" charset="0"/>
                <a:cs typeface="Tahoma" panose="020B0604030504040204" pitchFamily="34" charset="0"/>
              </a:rPr>
              <a:t>Bardhaman</a:t>
            </a:r>
            <a:endParaRPr lang="en-US" sz="36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139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</a:t>
            </a:r>
            <a:r>
              <a:rPr lang="en-US" dirty="0" err="1"/>
              <a:t>Khosbanag</a:t>
            </a:r>
            <a:r>
              <a:rPr lang="en-US" dirty="0"/>
              <a:t>– 18 x 10 (2units)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BF759-42FC-015A-59DD-A78917B64490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5B740-1C8E-D594-AE63-86E598A546E4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049D97A-968C-FCA0-E62A-5C4F03B3A1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1" b="25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6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6BB14-F460-7A6D-3BE5-6367B5A75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323A-D79E-8FC8-35C2-EB6246733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</a:t>
            </a:r>
            <a:r>
              <a:rPr lang="en-US" dirty="0" err="1"/>
              <a:t>Khosbanag</a:t>
            </a:r>
            <a:r>
              <a:rPr lang="en-US" dirty="0"/>
              <a:t>– 18 x 10 (2units)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81FE70-62B3-16C1-C6CE-C163FA5FFED0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43C13-DA18-AD74-ED1F-12080CEB4C71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B717650-E1AE-4A6D-446A-8B1C478F4E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381" r="16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046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F9E96-7978-7039-0D26-F80340513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C9CF-44E8-9A9B-CA79-8C78E7C2E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</a:t>
            </a:r>
            <a:r>
              <a:rPr lang="en-US" dirty="0" err="1"/>
              <a:t>Khosbanag</a:t>
            </a:r>
            <a:r>
              <a:rPr lang="en-US" dirty="0"/>
              <a:t>– 18 x 10 (2units)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CD1AB-9770-7334-30DF-0DEBB9A6C33D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ED038F-E7E4-EB2F-3A65-8D23497DE68F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4ED97B7-D624-7850-CF70-D9E589C432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1" b="25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7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5488A-A02C-BC58-D828-6C3CF56FD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FEE7-3EB3-CDD1-DE5B-A5F9E35EE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</a:t>
            </a:r>
            <a:r>
              <a:rPr lang="en-US" dirty="0" err="1"/>
              <a:t>Khosbanag</a:t>
            </a:r>
            <a:r>
              <a:rPr lang="en-US" dirty="0"/>
              <a:t>– 18 x 10 (2units)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3DE42D-B2F8-078A-17F9-74DD009F06A6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82F7F3-FA45-7551-10BF-031D81A393EB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76A68AA-692E-863A-30F6-D320B41A5F6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381" r="16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5739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166B6-A43E-80DD-DCE1-D6687632F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A45E-809D-A8BA-372F-B6BC501A9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-Vivekananda College– 20 x 20 - NL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C3327C-FB6A-F606-9347-56BF42CCD695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76BC7-D668-1CF9-B505-960DA839D969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5ED2DF3-49F5-AF3B-0CA9-E2D67DD35D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89" b="38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Church Road- 40 x 40 - FL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E4A4942-7BD9-9C60-50BA-F1C4A6CA58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0" b="49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85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 BC Road – 30 x 20 - NL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BF759-42FC-015A-59DD-A78917B64490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5B740-1C8E-D594-AE63-86E598A546E4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0153AE4-8AB6-E29B-D0AB-BBA12BF375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57" b="4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 </a:t>
            </a:r>
            <a:r>
              <a:rPr lang="en-US" dirty="0" err="1"/>
              <a:t>Parbirhata</a:t>
            </a:r>
            <a:r>
              <a:rPr lang="en-US" dirty="0"/>
              <a:t>– 20 x 20 - NL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BF759-42FC-015A-59DD-A78917B64490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5B740-1C8E-D594-AE63-86E598A546E4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A1BDED3-BF54-FD38-9907-249943ADC1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9" b="55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83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 </a:t>
            </a:r>
            <a:r>
              <a:rPr lang="en-US" dirty="0" err="1"/>
              <a:t>Bwn</a:t>
            </a:r>
            <a:r>
              <a:rPr lang="en-US" dirty="0"/>
              <a:t> B.C Road </a:t>
            </a:r>
            <a:r>
              <a:rPr lang="en-US" dirty="0" err="1"/>
              <a:t>Carzonegate</a:t>
            </a:r>
            <a:r>
              <a:rPr lang="en-US" dirty="0"/>
              <a:t> Market - 20 x 10(2 units)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BF759-42FC-015A-59DD-A78917B64490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5B740-1C8E-D594-AE63-86E598A546E4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7030613-E108-1E45-9B44-20DC171B04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20" b="32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35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C4E06-4D7F-0BF3-C58F-149CF5E83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8EFE-CDCF-59B1-55F2-68F60D301A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 </a:t>
            </a:r>
            <a:r>
              <a:rPr lang="en-US" dirty="0" err="1"/>
              <a:t>Bwn</a:t>
            </a:r>
            <a:r>
              <a:rPr lang="en-US" dirty="0"/>
              <a:t> B.C Road </a:t>
            </a:r>
            <a:r>
              <a:rPr lang="en-US" dirty="0" err="1"/>
              <a:t>Carzonegate</a:t>
            </a:r>
            <a:r>
              <a:rPr lang="en-US" dirty="0"/>
              <a:t> Market - 20 x 10(2 units)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D3E82-5AEE-18EB-6D25-F0545A9C1B8C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FD720-EE39-A99A-9909-44217C539AEC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312F1-ED3A-26C0-6E61-714F8CCF4239}"/>
              </a:ext>
            </a:extLst>
          </p:cNvPr>
          <p:cNvSpPr txBox="1"/>
          <p:nvPr/>
        </p:nvSpPr>
        <p:spPr>
          <a:xfrm>
            <a:off x="-406400" y="24271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9A60689-6E64-4219-DE9C-29BE640B81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382" b="53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76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 </a:t>
            </a:r>
            <a:r>
              <a:rPr lang="en-US" dirty="0" err="1"/>
              <a:t>Bwn</a:t>
            </a:r>
            <a:r>
              <a:rPr lang="en-US" dirty="0"/>
              <a:t> B.C Road </a:t>
            </a:r>
            <a:r>
              <a:rPr lang="en-US" dirty="0" err="1"/>
              <a:t>Carzonegate</a:t>
            </a:r>
            <a:r>
              <a:rPr lang="en-US" dirty="0"/>
              <a:t> Market - 20 x 10(2 units)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BF759-42FC-015A-59DD-A78917B64490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5B740-1C8E-D594-AE63-86E598A546E4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840EC67-AA3F-88C1-10E4-2D9BBC4B3A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20" b="32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22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CD62-7CA2-9F44-5948-F68A68FC3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C521-BD14-945F-490E-5F03A508C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 </a:t>
            </a:r>
            <a:r>
              <a:rPr lang="en-US" dirty="0" err="1"/>
              <a:t>Bwn</a:t>
            </a:r>
            <a:r>
              <a:rPr lang="en-US" dirty="0"/>
              <a:t> B.C Road </a:t>
            </a:r>
            <a:r>
              <a:rPr lang="en-US" dirty="0" err="1"/>
              <a:t>Carzonegate</a:t>
            </a:r>
            <a:r>
              <a:rPr lang="en-US" dirty="0"/>
              <a:t> Market - 20 x 10(2 units)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2FA2C-AC51-9D1C-DAE0-D64A65F3D51F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C4470-4E90-6152-247A-65BC51F7E081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BBE8DDC-A7E1-EAF9-EE11-83A2E648C4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382" b="53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22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39BE0-86BC-EC14-2702-B4C63C1E9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E08B-91EF-7A60-98A3-4B9E5D422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 </a:t>
            </a:r>
            <a:r>
              <a:rPr lang="en-US" dirty="0" err="1"/>
              <a:t>Tinkonia</a:t>
            </a:r>
            <a:r>
              <a:rPr lang="en-US" dirty="0"/>
              <a:t> Market- 30 x 20 -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5E232-1344-4852-E702-22E9678C967F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CAF49-3088-FC02-ED1A-75466BB8B9D4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847F11-FB02-435D-AD05-FAE0E328AD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57" b="4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35B1-FFAD-8B12-4653-1A4AF561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639D-6075-1031-6FA9-95B02D2D3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Bardhaman</a:t>
            </a:r>
            <a:r>
              <a:rPr lang="en-US" dirty="0"/>
              <a:t> - </a:t>
            </a:r>
            <a:r>
              <a:rPr lang="en-US" dirty="0" err="1"/>
              <a:t>Tinkonia</a:t>
            </a:r>
            <a:r>
              <a:rPr lang="en-US" dirty="0"/>
              <a:t> Market- 30 x 20 - FL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2A612F-3160-3CFB-4A09-FB229253C903}"/>
              </a:ext>
            </a:extLst>
          </p:cNvPr>
          <p:cNvSpPr/>
          <p:nvPr/>
        </p:nvSpPr>
        <p:spPr>
          <a:xfrm>
            <a:off x="1554774" y="619041"/>
            <a:ext cx="778118" cy="50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C788BB-D2DD-6901-9872-C2A5DE63E6A0}"/>
              </a:ext>
            </a:extLst>
          </p:cNvPr>
          <p:cNvSpPr/>
          <p:nvPr/>
        </p:nvSpPr>
        <p:spPr>
          <a:xfrm>
            <a:off x="6083164" y="3067373"/>
            <a:ext cx="1009298" cy="60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DB416F4-4693-44E2-2DE3-8C8A914612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382" b="53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35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9471-6A8F-3A36-81FF-DD9E645A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4605"/>
            <a:ext cx="9144000" cy="1368789"/>
          </a:xfrm>
        </p:spPr>
        <p:txBody>
          <a:bodyPr anchor="ctr">
            <a:normAutofit/>
          </a:bodyPr>
          <a:lstStyle/>
          <a:p>
            <a:r>
              <a:rPr lang="en-US" sz="3600" dirty="0">
                <a:ea typeface="Tahoma" panose="020B0604030504040204" pitchFamily="34" charset="0"/>
                <a:cs typeface="Tahoma" panose="020B0604030504040204" pitchFamily="34" charset="0"/>
              </a:rPr>
              <a:t>Durgapur</a:t>
            </a:r>
          </a:p>
        </p:txBody>
      </p:sp>
    </p:spTree>
    <p:extLst>
      <p:ext uri="{BB962C8B-B14F-4D97-AF65-F5344CB8AC3E}">
        <p14:creationId xmlns:p14="http://schemas.microsoft.com/office/powerpoint/2010/main" val="1303107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Durgapur - City Centre– 20 x 20 – NL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C9125-5B77-1158-9B26-994F17DFC140}"/>
              </a:ext>
            </a:extLst>
          </p:cNvPr>
          <p:cNvSpPr txBox="1"/>
          <p:nvPr/>
        </p:nvSpPr>
        <p:spPr>
          <a:xfrm>
            <a:off x="-711200" y="2483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9F1BA-2070-0613-AE01-78652F0EE249}"/>
              </a:ext>
            </a:extLst>
          </p:cNvPr>
          <p:cNvSpPr/>
          <p:nvPr/>
        </p:nvSpPr>
        <p:spPr>
          <a:xfrm>
            <a:off x="4042611" y="924025"/>
            <a:ext cx="1393488" cy="875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B365E27-1C23-A9D5-F889-3582424527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9" b="55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8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7CD7-EFC8-E3C7-6F7F-B42E48053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C910-BF28-27AF-2E4B-28000E948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Church Road- 40 x 40 - FL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FA69F2-35BC-2A15-8703-81A577B591F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930800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Durgapur - </a:t>
            </a:r>
            <a:r>
              <a:rPr lang="en-US" dirty="0" err="1"/>
              <a:t>Benachity</a:t>
            </a:r>
            <a:r>
              <a:rPr lang="en-US" dirty="0"/>
              <a:t> Market – 50 x 25 - FL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C9125-5B77-1158-9B26-994F17DFC140}"/>
              </a:ext>
            </a:extLst>
          </p:cNvPr>
          <p:cNvSpPr txBox="1"/>
          <p:nvPr/>
        </p:nvSpPr>
        <p:spPr>
          <a:xfrm>
            <a:off x="-711200" y="2483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9F1BA-2070-0613-AE01-78652F0EE249}"/>
              </a:ext>
            </a:extLst>
          </p:cNvPr>
          <p:cNvSpPr/>
          <p:nvPr/>
        </p:nvSpPr>
        <p:spPr>
          <a:xfrm>
            <a:off x="4042611" y="924025"/>
            <a:ext cx="1393488" cy="875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A368C83-CF15-78CD-25F0-D104A9DCEE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89" b="38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77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0344F-7027-07B7-6459-5B6EBB75D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8C45-B517-9277-8367-BDFA2A0F5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Durgapur - </a:t>
            </a:r>
            <a:r>
              <a:rPr lang="en-US" dirty="0" err="1"/>
              <a:t>Benachity</a:t>
            </a:r>
            <a:r>
              <a:rPr lang="en-US" dirty="0"/>
              <a:t> Market – 50 x 25 - FL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755DB-DA23-62B9-0F50-2E53F8C24419}"/>
              </a:ext>
            </a:extLst>
          </p:cNvPr>
          <p:cNvSpPr txBox="1"/>
          <p:nvPr/>
        </p:nvSpPr>
        <p:spPr>
          <a:xfrm>
            <a:off x="-711200" y="2483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D3170-3111-9399-7B39-7B84065A03C9}"/>
              </a:ext>
            </a:extLst>
          </p:cNvPr>
          <p:cNvSpPr/>
          <p:nvPr/>
        </p:nvSpPr>
        <p:spPr>
          <a:xfrm>
            <a:off x="4042611" y="924025"/>
            <a:ext cx="1393488" cy="875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D6BF84-95C7-E2A3-0633-A4C78FBD2F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382" b="5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952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365B-905A-BAE0-8616-9FC7006D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787BD-1096-5A20-C963-4DDE5FA9B5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Durgapur - </a:t>
            </a:r>
            <a:r>
              <a:rPr lang="en-US" dirty="0" err="1"/>
              <a:t>Muchipara</a:t>
            </a:r>
            <a:r>
              <a:rPr lang="en-US" dirty="0"/>
              <a:t> Crossing– 40 x 20 - FL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D6687-33AD-D01D-686C-C1B1FA518637}"/>
              </a:ext>
            </a:extLst>
          </p:cNvPr>
          <p:cNvSpPr txBox="1"/>
          <p:nvPr/>
        </p:nvSpPr>
        <p:spPr>
          <a:xfrm>
            <a:off x="-711200" y="2483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3B4F-5D69-BC7F-5323-E084FFA1FE8F}"/>
              </a:ext>
            </a:extLst>
          </p:cNvPr>
          <p:cNvSpPr/>
          <p:nvPr/>
        </p:nvSpPr>
        <p:spPr>
          <a:xfrm>
            <a:off x="4042611" y="924025"/>
            <a:ext cx="1393488" cy="875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A4CDF4C-4507-C670-C07E-E20A34D501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89" b="38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80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5645B-849E-0423-9AA2-0673621ED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8ADE3-2A7B-B8F5-348E-25ECADDDD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Durgapur - </a:t>
            </a:r>
            <a:r>
              <a:rPr lang="en-US" dirty="0" err="1"/>
              <a:t>Muchipara</a:t>
            </a:r>
            <a:r>
              <a:rPr lang="en-US" dirty="0"/>
              <a:t> Crossing– 40 x 20 - FL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4285A-26B0-3568-93A6-8B1583247EF0}"/>
              </a:ext>
            </a:extLst>
          </p:cNvPr>
          <p:cNvSpPr txBox="1"/>
          <p:nvPr/>
        </p:nvSpPr>
        <p:spPr>
          <a:xfrm>
            <a:off x="-711200" y="2483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EEBCE9-F3A9-D4BD-C439-1AFA2B8A10DD}"/>
              </a:ext>
            </a:extLst>
          </p:cNvPr>
          <p:cNvSpPr/>
          <p:nvPr/>
        </p:nvSpPr>
        <p:spPr>
          <a:xfrm>
            <a:off x="4042611" y="924025"/>
            <a:ext cx="1393488" cy="875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1B2C42A-62E8-D15D-D56A-F9401737F9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382" b="53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09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Durgapur - </a:t>
            </a:r>
            <a:r>
              <a:rPr lang="en-US" dirty="0" err="1"/>
              <a:t>Bhiringee</a:t>
            </a:r>
            <a:r>
              <a:rPr lang="en-US" dirty="0"/>
              <a:t> Market 40 x 20 - FL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C9125-5B77-1158-9B26-994F17DFC140}"/>
              </a:ext>
            </a:extLst>
          </p:cNvPr>
          <p:cNvSpPr txBox="1"/>
          <p:nvPr/>
        </p:nvSpPr>
        <p:spPr>
          <a:xfrm>
            <a:off x="-711200" y="2483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9F1BA-2070-0613-AE01-78652F0EE249}"/>
              </a:ext>
            </a:extLst>
          </p:cNvPr>
          <p:cNvSpPr/>
          <p:nvPr/>
        </p:nvSpPr>
        <p:spPr>
          <a:xfrm>
            <a:off x="4042611" y="924025"/>
            <a:ext cx="1393488" cy="875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0AC64B1-A428-FD73-7A3B-0BA4B947F8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92" b="59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33787-F337-E6DC-F8E7-D6239B4E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23E7-5694-52BB-07F7-CD309904FE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Durgapur - </a:t>
            </a:r>
            <a:r>
              <a:rPr lang="en-US" dirty="0" err="1"/>
              <a:t>Bhiringee</a:t>
            </a:r>
            <a:r>
              <a:rPr lang="en-US" dirty="0"/>
              <a:t> Market 40 x 20 - FL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C6039-319E-9373-8BEF-FB1459BB2DB4}"/>
              </a:ext>
            </a:extLst>
          </p:cNvPr>
          <p:cNvSpPr txBox="1"/>
          <p:nvPr/>
        </p:nvSpPr>
        <p:spPr>
          <a:xfrm>
            <a:off x="-711200" y="2483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67F3BB-A5D0-4D97-C445-B4B123E47C75}"/>
              </a:ext>
            </a:extLst>
          </p:cNvPr>
          <p:cNvSpPr/>
          <p:nvPr/>
        </p:nvSpPr>
        <p:spPr>
          <a:xfrm>
            <a:off x="4042611" y="924025"/>
            <a:ext cx="1393488" cy="875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370ABB7-69C1-F35A-88FD-F7834B1106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382" b="5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315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Durgapur - Station Bazar SBSTC Bus Stand – 30 x 30 - NL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C9125-5B77-1158-9B26-994F17DFC140}"/>
              </a:ext>
            </a:extLst>
          </p:cNvPr>
          <p:cNvSpPr txBox="1"/>
          <p:nvPr/>
        </p:nvSpPr>
        <p:spPr>
          <a:xfrm>
            <a:off x="-711200" y="24835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9F1BA-2070-0613-AE01-78652F0EE249}"/>
              </a:ext>
            </a:extLst>
          </p:cNvPr>
          <p:cNvSpPr/>
          <p:nvPr/>
        </p:nvSpPr>
        <p:spPr>
          <a:xfrm>
            <a:off x="4042611" y="924025"/>
            <a:ext cx="1393488" cy="875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4B0490A-CF23-92FA-FE76-F55811C1BD5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26" b="52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6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2CE9-4698-B74B-9E1D-06542BEB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pPr algn="ctr"/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5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Bihar more flyover facing airport  - 30 x 30 - FL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4F2DBB3-ABDC-4DA9-2318-179978838F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0" b="49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3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9BB2C-9719-4F88-C594-DF8B45AB3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2AF1-121C-7386-15D4-6F46BDB6F3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Bihar more flyover facing airport  - 30 x 30 - FL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D4AACF4-2824-40D0-404B-F2E4BBCA589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382" b="5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48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</a:t>
            </a:r>
            <a:r>
              <a:rPr lang="en-US" dirty="0" err="1"/>
              <a:t>Pani</a:t>
            </a:r>
            <a:r>
              <a:rPr lang="en-US" dirty="0"/>
              <a:t> Tanki More- 40 x 40 - FL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309E052-A3DB-48C7-D330-8C96A09335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0" b="49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5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1305-1308-DCD1-A44B-F01F2653F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5CE-52F5-45AD-F7DE-E6CDA4743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</a:t>
            </a:r>
            <a:r>
              <a:rPr lang="en-US" dirty="0" err="1"/>
              <a:t>Pani</a:t>
            </a:r>
            <a:r>
              <a:rPr lang="en-US" dirty="0"/>
              <a:t> Tanki More- 40 x 40 - FL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D6BC21-DD8C-53ED-EFCA-0756B73A4B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382" b="53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3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Siliguri – </a:t>
            </a:r>
            <a:r>
              <a:rPr lang="en-US" dirty="0" err="1"/>
              <a:t>Noukaghat</a:t>
            </a:r>
            <a:r>
              <a:rPr lang="en-US" dirty="0"/>
              <a:t> More - 40 x 40 - FL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CF5C5D9-917A-95A3-2413-B8CC87C52A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57" b="4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9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4534</TotalTime>
  <Words>490</Words>
  <Application>Microsoft Macintosh PowerPoint</Application>
  <PresentationFormat>On-screen Show (4:3)</PresentationFormat>
  <Paragraphs>49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 Light</vt:lpstr>
      <vt:lpstr>Tahoma</vt:lpstr>
      <vt:lpstr>Office Theme</vt:lpstr>
      <vt:lpstr>Jockey Puja  Creative Change Photographs</vt:lpstr>
      <vt:lpstr>Siliguri</vt:lpstr>
      <vt:lpstr>Siliguri – Church Road- 40 x 40 - FL</vt:lpstr>
      <vt:lpstr>Siliguri – Church Road- 40 x 40 - FL</vt:lpstr>
      <vt:lpstr>Siliguri – Bihar more flyover facing airport  - 30 x 30 - FL</vt:lpstr>
      <vt:lpstr>Siliguri – Bihar more flyover facing airport  - 30 x 30 - FL</vt:lpstr>
      <vt:lpstr>Siliguri – Pani Tanki More- 40 x 40 - FL</vt:lpstr>
      <vt:lpstr>Siliguri – Pani Tanki More- 40 x 40 - FL</vt:lpstr>
      <vt:lpstr>Siliguri – Noukaghat More - 40 x 40 - FL</vt:lpstr>
      <vt:lpstr>Siliguri – Noukaghat More - 40 x 40 - FL</vt:lpstr>
      <vt:lpstr>Siliguri – Shivmandir Flyover- 30 x 25 - FL</vt:lpstr>
      <vt:lpstr>Siliguri – Shivmandir Flyover- 30 x 25 - FL</vt:lpstr>
      <vt:lpstr>Siliguri – NJP Station Road - 40 x 20 - NL</vt:lpstr>
      <vt:lpstr>Siliguri – Sevoke Road,Payel Cinema- 40 x 30 - FL</vt:lpstr>
      <vt:lpstr>Siliguri – Sevoke Road,Payel Cinema- 40 x 30 - FL</vt:lpstr>
      <vt:lpstr>Siliguri - Sevoke Road, Church Road Xing..FCG. Sevoke More - 30 x 30 - FL</vt:lpstr>
      <vt:lpstr>Siliguri - Sevoke Road, Church Road Xing..FCG. Sevoke More - 30 x 30 - FL</vt:lpstr>
      <vt:lpstr>Hooghly</vt:lpstr>
      <vt:lpstr>Hooghly - Near Nagar More – 25 x 25 - FL</vt:lpstr>
      <vt:lpstr>Hooghly - Near Nagar More – 25 x 25 - FL</vt:lpstr>
      <vt:lpstr>Hooghly - Fly Over– 20 x 20 - NL</vt:lpstr>
      <vt:lpstr>Hooghly - Chandannagar Laxmi Bazar– 20 x 20 - NL</vt:lpstr>
      <vt:lpstr>Hooghly - Konnagar Bata More – 25 x 25 - NL</vt:lpstr>
      <vt:lpstr>Bardhaman</vt:lpstr>
      <vt:lpstr>Bardhaman -Khosbanag– 18 x 10 (2units) - FL</vt:lpstr>
      <vt:lpstr>Bardhaman -Khosbanag– 18 x 10 (2units) - FL</vt:lpstr>
      <vt:lpstr>Bardhaman -Khosbanag– 18 x 10 (2units) - FL</vt:lpstr>
      <vt:lpstr>Bardhaman -Khosbanag– 18 x 10 (2units) - FL</vt:lpstr>
      <vt:lpstr>Bardhaman -Vivekananda College– 20 x 20 - NL</vt:lpstr>
      <vt:lpstr>Bardhaman - BC Road – 30 x 20 - NL</vt:lpstr>
      <vt:lpstr>Bardhaman - Parbirhata– 20 x 20 - NL</vt:lpstr>
      <vt:lpstr>Bardhaman - Bwn B.C Road Carzonegate Market - 20 x 10(2 units) - FL</vt:lpstr>
      <vt:lpstr>Bardhaman - Bwn B.C Road Carzonegate Market - 20 x 10(2 units) - FL</vt:lpstr>
      <vt:lpstr>Bardhaman - Bwn B.C Road Carzonegate Market - 20 x 10(2 units) - FL</vt:lpstr>
      <vt:lpstr>Bardhaman - Bwn B.C Road Carzonegate Market - 20 x 10(2 units) - FL</vt:lpstr>
      <vt:lpstr>Bardhaman - Tinkonia Market- 30 x 20 - FL</vt:lpstr>
      <vt:lpstr>Bardhaman - Tinkonia Market- 30 x 20 - FL</vt:lpstr>
      <vt:lpstr>Durgapur</vt:lpstr>
      <vt:lpstr>Durgapur - City Centre– 20 x 20 – NL</vt:lpstr>
      <vt:lpstr>Durgapur - Benachity Market – 50 x 25 - FL</vt:lpstr>
      <vt:lpstr>Durgapur - Benachity Market – 50 x 25 - FL</vt:lpstr>
      <vt:lpstr>Durgapur - Muchipara Crossing– 40 x 20 - FL</vt:lpstr>
      <vt:lpstr>Durgapur - Muchipara Crossing– 40 x 20 - FL</vt:lpstr>
      <vt:lpstr>Durgapur - Bhiringee Market 40 x 20 - FL</vt:lpstr>
      <vt:lpstr>Durgapur - Bhiringee Market 40 x 20 - FL</vt:lpstr>
      <vt:lpstr>Durgapur - Station Bazar SBSTC Bus Stand – 30 x 30 - NL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Mumbai</dc:title>
  <dc:creator>Vinay C sayitloudmedia</dc:creator>
  <cp:lastModifiedBy>Say It Loud Media</cp:lastModifiedBy>
  <cp:revision>164</cp:revision>
  <dcterms:created xsi:type="dcterms:W3CDTF">2022-03-28T11:15:41Z</dcterms:created>
  <dcterms:modified xsi:type="dcterms:W3CDTF">2024-11-03T11:15:41Z</dcterms:modified>
</cp:coreProperties>
</file>